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940" r:id="rId1"/>
  </p:sldMasterIdLst>
  <p:notesMasterIdLst>
    <p:notesMasterId r:id="rId11"/>
  </p:notesMasterIdLst>
  <p:handoutMasterIdLst>
    <p:handoutMasterId r:id="rId12"/>
  </p:handoutMasterIdLst>
  <p:sldIdLst>
    <p:sldId id="3162" r:id="rId2"/>
    <p:sldId id="3171" r:id="rId3"/>
    <p:sldId id="3172" r:id="rId4"/>
    <p:sldId id="3173" r:id="rId5"/>
    <p:sldId id="3174" r:id="rId6"/>
    <p:sldId id="3175" r:id="rId7"/>
    <p:sldId id="3176" r:id="rId8"/>
    <p:sldId id="3177" r:id="rId9"/>
    <p:sldId id="3178" r:id="rId10"/>
  </p:sldIdLst>
  <p:sldSz cx="12858750" cy="7232650"/>
  <p:notesSz cx="6858000" cy="9144000"/>
  <p:embeddedFontLst>
    <p:embeddedFont>
      <p:font typeface="黑体" panose="02010609060101010101" pitchFamily="49" charset="-122"/>
      <p:regular r:id="rId13"/>
    </p:embeddedFont>
  </p:embeddedFontLst>
  <p:custDataLst>
    <p:tags r:id="rId14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57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EFE"/>
    <a:srgbClr val="00B369"/>
    <a:srgbClr val="006600"/>
    <a:srgbClr val="0F6FC6"/>
    <a:srgbClr val="F94D4D"/>
    <a:srgbClr val="1A8CE1"/>
    <a:srgbClr val="FFFFFF"/>
    <a:srgbClr val="A78357"/>
    <a:srgbClr val="28C7D4"/>
    <a:srgbClr val="8F1A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58" autoAdjust="0"/>
    <p:restoredTop sz="92986" autoAdjust="0"/>
  </p:normalViewPr>
  <p:slideViewPr>
    <p:cSldViewPr>
      <p:cViewPr varScale="1">
        <p:scale>
          <a:sx n="102" d="100"/>
          <a:sy n="102" d="100"/>
        </p:scale>
        <p:origin x="138" y="168"/>
      </p:cViewPr>
      <p:guideLst>
        <p:guide orient="horz" pos="328"/>
        <p:guide pos="4050"/>
        <p:guide pos="557"/>
        <p:guide orient="horz" pos="4183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pPr/>
              <a:t>2024/5/31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2024/5/31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483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427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472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460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731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300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416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082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000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9A3C-EDB8-47A7-A89F-8B39791795A3}" type="datetimeFigureOut">
              <a:rPr lang="zh-CN" altLang="en-US" smtClean="0"/>
              <a:pPr/>
              <a:t>2024/5/31</a:t>
            </a:fld>
            <a:endParaRPr lang="zh-CN" altLang="en-US"/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C4AA-064A-47A7-A070-FE09BE2412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102065"/>
      </p:ext>
    </p:extLst>
  </p:cSld>
  <p:clrMapOvr>
    <a:masterClrMapping/>
  </p:clrMapOvr>
  <p:transition spd="slow" advClick="0" advTm="6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64407" y="2246811"/>
            <a:ext cx="10929938" cy="155033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28813" y="4098502"/>
            <a:ext cx="9001125" cy="1848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2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5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7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70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3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98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41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43018" y="6704013"/>
            <a:ext cx="3000745" cy="385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E67A1-5C53-42BD-AB2C-709FEF61F269}" type="datetimeFigureOut">
              <a:rPr lang="zh-CN" altLang="en-US"/>
              <a:pPr>
                <a:defRPr/>
              </a:pPr>
              <a:t>2024/5/31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93156" y="6704013"/>
            <a:ext cx="4072440" cy="385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214988" y="6704013"/>
            <a:ext cx="3000745" cy="385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A80EFF5-4C64-44AF-903C-4654B01C43E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77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6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pPr/>
              <a:t>2024/5/31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5" r:id="rId2"/>
  </p:sldLayoutIdLst>
  <p:transition spd="slow" advClick="0" advTm="6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5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21AA498-7A43-2C52-E8EF-BE10D87009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" t="12650" r="-985" b="23033"/>
          <a:stretch/>
        </p:blipFill>
        <p:spPr>
          <a:xfrm>
            <a:off x="1" y="2243262"/>
            <a:ext cx="12982102" cy="501654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0" y="0"/>
            <a:ext cx="5852235" cy="7259807"/>
          </a:xfrm>
          <a:custGeom>
            <a:avLst/>
            <a:gdLst/>
            <a:ahLst/>
            <a:cxnLst/>
            <a:rect l="l" t="t" r="r" b="b"/>
            <a:pathLst>
              <a:path w="4958866" h="5163450">
                <a:moveTo>
                  <a:pt x="0" y="0"/>
                </a:moveTo>
                <a:lnTo>
                  <a:pt x="755577" y="0"/>
                </a:lnTo>
                <a:lnTo>
                  <a:pt x="899592" y="0"/>
                </a:lnTo>
                <a:lnTo>
                  <a:pt x="1508303" y="0"/>
                </a:lnTo>
                <a:lnTo>
                  <a:pt x="3955209" y="0"/>
                </a:lnTo>
                <a:lnTo>
                  <a:pt x="4206139" y="0"/>
                </a:lnTo>
                <a:cubicBezTo>
                  <a:pt x="4666577" y="617385"/>
                  <a:pt x="4958866" y="1544845"/>
                  <a:pt x="4958866" y="2581725"/>
                </a:cubicBezTo>
                <a:cubicBezTo>
                  <a:pt x="4958866" y="3614989"/>
                  <a:pt x="4668612" y="4539595"/>
                  <a:pt x="4210704" y="5156800"/>
                </a:cubicBezTo>
                <a:lnTo>
                  <a:pt x="3955209" y="5156800"/>
                </a:lnTo>
                <a:lnTo>
                  <a:pt x="3955209" y="5163450"/>
                </a:lnTo>
                <a:lnTo>
                  <a:pt x="755577" y="5163450"/>
                </a:lnTo>
                <a:lnTo>
                  <a:pt x="755577" y="5156800"/>
                </a:lnTo>
                <a:lnTo>
                  <a:pt x="0" y="5156800"/>
                </a:lnTo>
                <a:close/>
              </a:path>
            </a:pathLst>
          </a:custGeom>
          <a:solidFill>
            <a:srgbClr val="00B36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00FF00"/>
              </a:highlight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932105" y="3956500"/>
            <a:ext cx="4233901" cy="80066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5000" b="1" i="1" cap="all" dirty="0">
                <a:solidFill>
                  <a:srgbClr val="00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生产设备简介</a:t>
            </a:r>
            <a:endParaRPr lang="zh-CN" altLang="en-US" sz="2400" b="1" i="1" cap="all" dirty="0">
              <a:solidFill>
                <a:srgbClr val="006600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8" name="TextBox 148"/>
          <p:cNvSpPr txBox="1"/>
          <p:nvPr/>
        </p:nvSpPr>
        <p:spPr>
          <a:xfrm>
            <a:off x="428583" y="2929102"/>
            <a:ext cx="5240947" cy="896720"/>
          </a:xfrm>
          <a:prstGeom prst="rect">
            <a:avLst/>
          </a:prstGeom>
          <a:noFill/>
          <a:effectLst>
            <a:outerShdw blurRad="152400" dir="5400000" rotWithShape="0">
              <a:prstClr val="black">
                <a:alpha val="9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latinLnBrk="1">
              <a:lnSpc>
                <a:spcPct val="120000"/>
              </a:lnSpc>
              <a:defRPr/>
            </a:pPr>
            <a:r>
              <a:rPr kumimoji="1"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福州福善风动设备有限公司</a:t>
            </a:r>
            <a:endParaRPr kumimoji="1" lang="en-US" altLang="zh-CN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  <a:p>
            <a:pPr algn="ctr" latinLnBrk="1">
              <a:lnSpc>
                <a:spcPct val="120000"/>
              </a:lnSpc>
              <a:defRPr/>
            </a:pPr>
            <a:r>
              <a:rPr kumimoji="1" lang="en-US" altLang="ko-KR" sz="17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FUZHOU FUSHAN PNEUMATIC CO.,LTD.</a:t>
            </a:r>
          </a:p>
        </p:txBody>
      </p:sp>
      <p:pic>
        <p:nvPicPr>
          <p:cNvPr id="10" name="图片 9" descr="GREENlogo-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43" y="1973251"/>
            <a:ext cx="2641880" cy="1027398"/>
          </a:xfrm>
          <a:prstGeom prst="rect">
            <a:avLst/>
          </a:prstGeom>
          <a:effectLst>
            <a:outerShdw blurRad="152400" dir="5400000" sx="99000" sy="99000" rotWithShape="0">
              <a:prstClr val="black">
                <a:alpha val="95000"/>
              </a:prst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616947E-7A7F-4DC4-B434-A1ECBEC77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99" y="450318"/>
            <a:ext cx="2565435" cy="342058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FC088D7-5402-969E-80FA-DACA00722A4B}"/>
              </a:ext>
            </a:extLst>
          </p:cNvPr>
          <p:cNvSpPr/>
          <p:nvPr/>
        </p:nvSpPr>
        <p:spPr>
          <a:xfrm>
            <a:off x="6645399" y="450318"/>
            <a:ext cx="2565435" cy="3420580"/>
          </a:xfrm>
          <a:prstGeom prst="rect">
            <a:avLst/>
          </a:prstGeom>
          <a:noFill/>
          <a:ln w="38100">
            <a:solidFill>
              <a:srgbClr val="FEFE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277B125-6573-C109-576F-F947D5FD8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15" y="450318"/>
            <a:ext cx="2565435" cy="342058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1A7F6C3-5FFE-00A7-F948-3A2F2219B372}"/>
              </a:ext>
            </a:extLst>
          </p:cNvPr>
          <p:cNvSpPr/>
          <p:nvPr/>
        </p:nvSpPr>
        <p:spPr>
          <a:xfrm>
            <a:off x="9381703" y="450318"/>
            <a:ext cx="2565435" cy="3420580"/>
          </a:xfrm>
          <a:prstGeom prst="rect">
            <a:avLst/>
          </a:prstGeom>
          <a:noFill/>
          <a:ln w="38100">
            <a:solidFill>
              <a:srgbClr val="FEFE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040723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429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2"/>
          <p:cNvSpPr txBox="1">
            <a:spLocks/>
          </p:cNvSpPr>
          <p:nvPr/>
        </p:nvSpPr>
        <p:spPr>
          <a:xfrm>
            <a:off x="2216351" y="266373"/>
            <a:ext cx="2284198" cy="439420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400" dirty="0">
                <a:solidFill>
                  <a:srgbClr val="00B369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生产设备简介</a:t>
            </a:r>
            <a:endParaRPr lang="en-US" sz="2400" dirty="0">
              <a:solidFill>
                <a:srgbClr val="00B369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5" name="图片 44" descr="GREENlogo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31" y="187301"/>
            <a:ext cx="1512905" cy="529790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0" y="687366"/>
            <a:ext cx="4500549" cy="45719"/>
          </a:xfrm>
          <a:prstGeom prst="rect">
            <a:avLst/>
          </a:prstGeom>
          <a:solidFill>
            <a:srgbClr val="00B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E07A921-AA76-9638-ECED-458423B937F1}"/>
              </a:ext>
            </a:extLst>
          </p:cNvPr>
          <p:cNvSpPr txBox="1"/>
          <p:nvPr/>
        </p:nvSpPr>
        <p:spPr>
          <a:xfrm>
            <a:off x="812751" y="756711"/>
            <a:ext cx="6048672" cy="2081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压铸机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公司有压铸机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台，用于产品铝合金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锌合金压铸本体毛坯生产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320T 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全自动冷式（压铝合金）压铸机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台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160T 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全自动冷式（压铝合金）压铸机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台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130T 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全自动热式（压锌合金）压铸机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台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84C502F-4396-E1E4-9819-5CA4A18D53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487" y="952029"/>
            <a:ext cx="4509295" cy="60123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DC3B6B1-B93B-2E55-3264-EA9967168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31" y="3591684"/>
            <a:ext cx="5757871" cy="340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32946"/>
      </p:ext>
    </p:extLst>
  </p:cSld>
  <p:clrMapOvr>
    <a:masterClrMapping/>
  </p:clrMapOvr>
  <p:transition spd="slow"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2"/>
          <p:cNvSpPr txBox="1">
            <a:spLocks/>
          </p:cNvSpPr>
          <p:nvPr/>
        </p:nvSpPr>
        <p:spPr>
          <a:xfrm>
            <a:off x="2216351" y="266373"/>
            <a:ext cx="2284198" cy="439420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89E00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369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生产设备简介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369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45" name="图片 44" descr="GREENlogo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31" y="187301"/>
            <a:ext cx="1512905" cy="529790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0" y="687366"/>
            <a:ext cx="4500549" cy="45719"/>
          </a:xfrm>
          <a:prstGeom prst="rect">
            <a:avLst/>
          </a:prstGeom>
          <a:solidFill>
            <a:srgbClr val="00B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E07A921-AA76-9638-ECED-458423B937F1}"/>
              </a:ext>
            </a:extLst>
          </p:cNvPr>
          <p:cNvSpPr txBox="1"/>
          <p:nvPr/>
        </p:nvSpPr>
        <p:spPr>
          <a:xfrm>
            <a:off x="812751" y="756711"/>
            <a:ext cx="7488832" cy="2065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数控加工中心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R="0" lvl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主要用于产品本体的</a:t>
            </a:r>
            <a:r>
              <a:rPr lang="zh-CN" altLang="en-US" sz="1600" b="0" i="0" dirty="0">
                <a:effectLst/>
                <a:highlight>
                  <a:srgbClr val="FFFFFF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铣削、</a:t>
            </a:r>
            <a:r>
              <a:rPr lang="zh-CN" altLang="en-US" sz="1600" b="0" i="0" strike="noStrike" dirty="0">
                <a:effectLst/>
                <a:highlight>
                  <a:srgbClr val="FFFFFF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钻削</a:t>
            </a:r>
            <a:r>
              <a:rPr lang="zh-CN" altLang="en-US" sz="1600" b="0" i="0" dirty="0">
                <a:effectLst/>
                <a:highlight>
                  <a:srgbClr val="FFFFFF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1600" b="0" i="0" strike="noStrike" dirty="0">
                <a:effectLst/>
                <a:highlight>
                  <a:srgbClr val="FFFFFF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攻螺纹</a:t>
            </a:r>
            <a:r>
              <a:rPr lang="zh-CN" altLang="en-US" sz="1600" b="0" i="0" dirty="0">
                <a:effectLst/>
                <a:highlight>
                  <a:srgbClr val="FFFFFF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等精密加工，加工精度高，速度快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24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把刀立式加工中心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8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台，三菱操作系统，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850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行程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把刀卧式加工中心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台，三菱操作系统，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450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行程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8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把刀卧式加工中心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台，三菱操作系统，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400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行程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FD155DE-9ACF-2EC4-7BDD-2ACBC01B94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19" y="3064233"/>
            <a:ext cx="5544617" cy="373068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90D258-C750-81FF-FA6F-5BC0FAB7B6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543" y="840785"/>
            <a:ext cx="4465598" cy="59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67669"/>
      </p:ext>
    </p:extLst>
  </p:cSld>
  <p:clrMapOvr>
    <a:masterClrMapping/>
  </p:clrMapOvr>
  <p:transition spd="slow"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2"/>
          <p:cNvSpPr txBox="1">
            <a:spLocks/>
          </p:cNvSpPr>
          <p:nvPr/>
        </p:nvSpPr>
        <p:spPr>
          <a:xfrm>
            <a:off x="2216351" y="266373"/>
            <a:ext cx="2284198" cy="439420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89E00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369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生产设备简介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369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45" name="图片 44" descr="GREENlogo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31" y="187301"/>
            <a:ext cx="1512905" cy="529790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0" y="687366"/>
            <a:ext cx="4500549" cy="45719"/>
          </a:xfrm>
          <a:prstGeom prst="rect">
            <a:avLst/>
          </a:prstGeom>
          <a:solidFill>
            <a:srgbClr val="00B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E07A921-AA76-9638-ECED-458423B937F1}"/>
              </a:ext>
            </a:extLst>
          </p:cNvPr>
          <p:cNvSpPr txBox="1"/>
          <p:nvPr/>
        </p:nvSpPr>
        <p:spPr>
          <a:xfrm>
            <a:off x="812751" y="756711"/>
            <a:ext cx="7488832" cy="132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数控钻孔机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主要用于产品钻孔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、攻螺纹等精密加工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21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把刀卧式钻孔加工中心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台，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800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行程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3D40C2B-33F3-4413-5A66-0BEA1CB5A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39" y="756711"/>
            <a:ext cx="3384376" cy="60166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E6E9DDB-9026-1069-3199-0B7EB11203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218" y="2464197"/>
            <a:ext cx="7375394" cy="430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38546"/>
      </p:ext>
    </p:extLst>
  </p:cSld>
  <p:clrMapOvr>
    <a:masterClrMapping/>
  </p:clrMapOvr>
  <p:transition spd="slow"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2"/>
          <p:cNvSpPr txBox="1">
            <a:spLocks/>
          </p:cNvSpPr>
          <p:nvPr/>
        </p:nvSpPr>
        <p:spPr>
          <a:xfrm>
            <a:off x="2216351" y="266373"/>
            <a:ext cx="2284198" cy="439420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89E00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369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生产设备简介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369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45" name="图片 44" descr="GREENlogo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31" y="187301"/>
            <a:ext cx="1512905" cy="529790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0" y="687366"/>
            <a:ext cx="4500549" cy="45719"/>
          </a:xfrm>
          <a:prstGeom prst="rect">
            <a:avLst/>
          </a:prstGeom>
          <a:solidFill>
            <a:srgbClr val="00B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E07A921-AA76-9638-ECED-458423B937F1}"/>
              </a:ext>
            </a:extLst>
          </p:cNvPr>
          <p:cNvSpPr txBox="1"/>
          <p:nvPr/>
        </p:nvSpPr>
        <p:spPr>
          <a:xfrm>
            <a:off x="812751" y="756711"/>
            <a:ext cx="7488832" cy="132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喷枪专用加工机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主要用于喷枪的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钻削、攻螺纹等精密加工，专业定制效率高，尺寸稳定性好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专用加工机共计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台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C1D8167-66F1-3AD4-AD40-86FC25E818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59" y="3513175"/>
            <a:ext cx="3840427" cy="28803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03CC699-9831-DC14-4FC7-41B9DDE535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/>
          <a:stretch/>
        </p:blipFill>
        <p:spPr>
          <a:xfrm>
            <a:off x="4845199" y="3513175"/>
            <a:ext cx="4256473" cy="28803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7F10FF7-96F5-169A-48E2-576CB5627F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685" y="2345122"/>
            <a:ext cx="3036280" cy="404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28649"/>
      </p:ext>
    </p:extLst>
  </p:cSld>
  <p:clrMapOvr>
    <a:masterClrMapping/>
  </p:clrMapOvr>
  <p:transition spd="slow"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2"/>
          <p:cNvSpPr txBox="1">
            <a:spLocks/>
          </p:cNvSpPr>
          <p:nvPr/>
        </p:nvSpPr>
        <p:spPr>
          <a:xfrm>
            <a:off x="2216351" y="266373"/>
            <a:ext cx="2284198" cy="439420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89E00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369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生产设备简介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369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45" name="图片 44" descr="GREENlogo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31" y="187301"/>
            <a:ext cx="1512905" cy="529790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0" y="687366"/>
            <a:ext cx="4500549" cy="45719"/>
          </a:xfrm>
          <a:prstGeom prst="rect">
            <a:avLst/>
          </a:prstGeom>
          <a:solidFill>
            <a:srgbClr val="00B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E07A921-AA76-9638-ECED-458423B937F1}"/>
              </a:ext>
            </a:extLst>
          </p:cNvPr>
          <p:cNvSpPr txBox="1"/>
          <p:nvPr/>
        </p:nvSpPr>
        <p:spPr>
          <a:xfrm>
            <a:off x="812751" y="756711"/>
            <a:ext cx="7488832" cy="2435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CNC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零件加工机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主要用于</a:t>
            </a:r>
            <a:r>
              <a:rPr lang="zh-CN" altLang="en-US" sz="16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产品零件的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精密加工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自动送料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CNC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共计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台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,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送料行程：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1300CM,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转速：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3000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转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分钟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6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车铣复合机</a:t>
            </a:r>
            <a:r>
              <a:rPr lang="en-US" altLang="zh-CN" sz="16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16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台，行程</a:t>
            </a:r>
            <a:r>
              <a:rPr lang="en-US" altLang="zh-CN" sz="16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500CM</a:t>
            </a:r>
            <a:r>
              <a:rPr lang="zh-CN" altLang="en-US" sz="16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转速：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5000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转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分钟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6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普通</a:t>
            </a:r>
            <a:r>
              <a:rPr lang="en-US" altLang="zh-CN" sz="16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CNC30</a:t>
            </a:r>
            <a:r>
              <a:rPr lang="zh-CN" altLang="en-US" sz="16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台</a:t>
            </a:r>
            <a:endParaRPr lang="en-US" altLang="zh-CN" sz="16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喷头专用加工机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台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921C9DB-347B-D908-DA83-8C39D6ACD1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43" y="3950003"/>
            <a:ext cx="3552395" cy="26642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BC4A08D-C74F-4B22-BA0B-B0C728261A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6" t="5689"/>
          <a:stretch/>
        </p:blipFill>
        <p:spPr>
          <a:xfrm>
            <a:off x="4341143" y="3965755"/>
            <a:ext cx="4176463" cy="26485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71CBC2F-B27D-4623-B508-54E725129D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623" y="3965755"/>
            <a:ext cx="3552395" cy="266429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335783B-7361-6AA1-C550-D250208E14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623" y="1168053"/>
            <a:ext cx="355239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48364"/>
      </p:ext>
    </p:extLst>
  </p:cSld>
  <p:clrMapOvr>
    <a:masterClrMapping/>
  </p:clrMapOvr>
  <p:transition spd="slow"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2"/>
          <p:cNvSpPr txBox="1">
            <a:spLocks/>
          </p:cNvSpPr>
          <p:nvPr/>
        </p:nvSpPr>
        <p:spPr>
          <a:xfrm>
            <a:off x="2216351" y="266373"/>
            <a:ext cx="2284198" cy="439420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89E00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369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生产设备简介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369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45" name="图片 44" descr="GREENlogo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31" y="187301"/>
            <a:ext cx="1512905" cy="529790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0" y="687366"/>
            <a:ext cx="4500549" cy="45719"/>
          </a:xfrm>
          <a:prstGeom prst="rect">
            <a:avLst/>
          </a:prstGeom>
          <a:solidFill>
            <a:srgbClr val="00B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E07A921-AA76-9638-ECED-458423B937F1}"/>
              </a:ext>
            </a:extLst>
          </p:cNvPr>
          <p:cNvSpPr txBox="1"/>
          <p:nvPr/>
        </p:nvSpPr>
        <p:spPr>
          <a:xfrm>
            <a:off x="812751" y="756711"/>
            <a:ext cx="8136904" cy="1696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检测设备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主要用于产品零件，成品的尺寸，性能，寿命等全方位检测。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严格保证产品的质量。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各类专用检测试验设备共计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50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台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3722FB2-8914-F015-11EF-4F3FF336A9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51" y="2752229"/>
            <a:ext cx="4629175" cy="213198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4EA6499-2C58-96EF-50BF-8A61DB8C82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03" y="4964155"/>
            <a:ext cx="4629175" cy="213198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7DCF99C-E942-9D12-2AF6-08E2354612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51" y="3238097"/>
            <a:ext cx="2901934" cy="387262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FD7E204-1DAC-44FD-D93D-8DF69C9F75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673" y="3223519"/>
            <a:ext cx="2785074" cy="3887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E9C0D34-2513-1E44-7229-3F3F5BEEEB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603" y="684354"/>
            <a:ext cx="3500830" cy="246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94409"/>
      </p:ext>
    </p:extLst>
  </p:cSld>
  <p:clrMapOvr>
    <a:masterClrMapping/>
  </p:clrMapOvr>
  <p:transition spd="slow"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2"/>
          <p:cNvSpPr txBox="1">
            <a:spLocks/>
          </p:cNvSpPr>
          <p:nvPr/>
        </p:nvSpPr>
        <p:spPr>
          <a:xfrm>
            <a:off x="2216351" y="266373"/>
            <a:ext cx="2284198" cy="439420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89E00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369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生产设备简介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369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45" name="图片 44" descr="GREENlogo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31" y="187301"/>
            <a:ext cx="1512905" cy="529790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0" y="687366"/>
            <a:ext cx="4500549" cy="45719"/>
          </a:xfrm>
          <a:prstGeom prst="rect">
            <a:avLst/>
          </a:prstGeom>
          <a:solidFill>
            <a:srgbClr val="00B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E07A921-AA76-9638-ECED-458423B937F1}"/>
              </a:ext>
            </a:extLst>
          </p:cNvPr>
          <p:cNvSpPr txBox="1"/>
          <p:nvPr/>
        </p:nvSpPr>
        <p:spPr>
          <a:xfrm>
            <a:off x="899283" y="880021"/>
            <a:ext cx="7488832" cy="132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装配包装流水线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主要用于</a:t>
            </a:r>
            <a:r>
              <a:rPr lang="zh-CN" altLang="en-US" sz="16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产品的装配包装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流水线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6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条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E23F80-C9CD-6AB3-EACD-3BF4AFA832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83" y="2608213"/>
            <a:ext cx="3777375" cy="41764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656526-A615-571A-74E7-59E4274FDC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04" y="2608213"/>
            <a:ext cx="3364142" cy="41764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FCBB47C-91E6-A23B-F80A-DD100E584D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092" y="2608213"/>
            <a:ext cx="410815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2839"/>
      </p:ext>
    </p:extLst>
  </p:cSld>
  <p:clrMapOvr>
    <a:masterClrMapping/>
  </p:clrMapOvr>
  <p:transition spd="slow"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2"/>
          <p:cNvSpPr txBox="1">
            <a:spLocks/>
          </p:cNvSpPr>
          <p:nvPr/>
        </p:nvSpPr>
        <p:spPr>
          <a:xfrm>
            <a:off x="2216351" y="266373"/>
            <a:ext cx="2284198" cy="439420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89E00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369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生产设备简介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369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45" name="图片 44" descr="GREENlogo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31" y="187301"/>
            <a:ext cx="1512905" cy="529790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0" y="687366"/>
            <a:ext cx="4500549" cy="45719"/>
          </a:xfrm>
          <a:prstGeom prst="rect">
            <a:avLst/>
          </a:prstGeom>
          <a:solidFill>
            <a:srgbClr val="00B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E07A921-AA76-9638-ECED-458423B937F1}"/>
              </a:ext>
            </a:extLst>
          </p:cNvPr>
          <p:cNvSpPr txBox="1"/>
          <p:nvPr/>
        </p:nvSpPr>
        <p:spPr>
          <a:xfrm>
            <a:off x="812751" y="756711"/>
            <a:ext cx="7488832" cy="95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自动仓储系统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主要用于产品零件的保存仓储，全自动进出仓，管理准确效率高。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94C23B0-534F-31B1-FC25-35163B28AC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2" y="2032149"/>
            <a:ext cx="6161900" cy="46214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B8CCCAE-3E01-DFA3-3ED3-5CA475B4CE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463" y="656978"/>
            <a:ext cx="4497447" cy="599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0121"/>
      </p:ext>
    </p:extLst>
  </p:cSld>
  <p:clrMapOvr>
    <a:masterClrMapping/>
  </p:clrMapOvr>
  <p:transition spd="slow"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bt040.pptx"/>
</p:tagLst>
</file>

<file path=ppt/theme/theme1.xml><?xml version="1.0" encoding="utf-8"?>
<a:theme xmlns:a="http://schemas.openxmlformats.org/drawingml/2006/main" name="1_自定义设计方案">
  <a:themeElements>
    <a:clrScheme name="自定义 29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9E00"/>
      </a:accent1>
      <a:accent2>
        <a:srgbClr val="157DA8"/>
      </a:accent2>
      <a:accent3>
        <a:srgbClr val="E89E00"/>
      </a:accent3>
      <a:accent4>
        <a:srgbClr val="157DA8"/>
      </a:accent4>
      <a:accent5>
        <a:srgbClr val="E89E00"/>
      </a:accent5>
      <a:accent6>
        <a:srgbClr val="157DA8"/>
      </a:accent6>
      <a:hlink>
        <a:srgbClr val="E89E00"/>
      </a:hlink>
      <a:folHlink>
        <a:srgbClr val="157DA8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343</Words>
  <Application>Microsoft Office PowerPoint</Application>
  <PresentationFormat>自定义</PresentationFormat>
  <Paragraphs>51</Paragraphs>
  <Slides>9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4" baseType="lpstr">
      <vt:lpstr>Arial</vt:lpstr>
      <vt:lpstr>Calibri Light</vt:lpstr>
      <vt:lpstr>黑体</vt:lpstr>
      <vt:lpstr>Calibri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2016-10-17T14:00:15Z</dcterms:created>
  <dcterms:modified xsi:type="dcterms:W3CDTF">2024-05-31T08:24:51Z</dcterms:modified>
</cp:coreProperties>
</file>